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D5806-AA69-4A2D-8586-DCE8B1D8A4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CC375-E5FD-4104-8D8A-C8631500AA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C6777-14EA-4A72-928A-F91E09708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284B9-6F97-46ED-ACB4-F1B681E6E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EE821-0128-4B13-9C6E-5F218108F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02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AAF93-C601-4F1B-AF1A-9ACB9D87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376908-20BF-442C-9C18-4189D5680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4F987-5A17-4926-B8D3-21382A6E0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842EE2-3A0F-487E-974B-BA7293676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3082C-4363-4C3E-89B2-C78247BEB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79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A9F6EF-0B76-4641-BE33-93A6C36501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A6314F-F06B-4A7C-818A-A6500B23A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E9DE5-3720-48CF-9A85-B2B0BC282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1931A-E7A7-4975-8FE9-81AB20BC7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24514-95C2-483A-9E4A-A03DAB2B9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14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89CF-1705-4A1F-AFE4-C0D7920C4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21CE4-F1F4-4EF7-B03F-3D6CBE71B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18971-C724-44EB-866F-F143CF1A2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E89F0-0068-44E5-A715-A61AF15A3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6F7DE-A288-4497-94C7-A8BCB728A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338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A2ADE-9CD9-4EBC-A0CD-060CB343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FE71A-F6FB-4404-B0D8-CF0EE0F38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DE9AD-1E89-4ECC-9915-74433B5A1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EC3F-0C87-49AF-8860-3DC6789ED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94453-E5C2-4AFE-9168-4D3347024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79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CCF89-4125-481D-B2EB-9BCE10AE6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1EE59-DB48-4DD6-8ED6-13D0C18A22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AC68FA-7639-4F05-8B39-F300C7A774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B2E7E-DD3B-4533-8D2A-23D99E307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214FF-1E96-48AE-BECC-AE7DEE5CD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700663-E68A-47B9-8CA0-3DE50816E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3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08420-7520-4CA5-9548-BE993EF2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7D1B36-B32E-40DB-96E9-8DE01F1CD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3F76E-4BDB-47E8-8ED2-D62330FADE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789E54-0F1B-4A8B-836D-C734FA7C4A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D4BBDB-4F7C-47CB-80D0-241F157EAF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5A673-1C95-4D47-B31B-C21C914DD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B58F04-D99E-4B70-BAEE-A21A927A2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731F15-524C-4D49-A854-15E2FF4E9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236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33788-3731-41B2-9C8F-F0FB2A5D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037088-C752-4061-A922-2A33E2286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FFABE-BAE4-4EF1-BCF5-834359381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5FB248-39C6-4AB0-BB52-442FBCDAD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28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F67EB7-51A1-4F18-8053-B02AB8220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2C964F-243C-42FE-8C08-4E5AFF559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F83D46-DEE4-4682-919A-2222D53E9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296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30593-4419-4F4D-B9E8-7240DB55B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9EA21-AF0A-432A-BFA3-2D567CF8F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40256D-015A-48FA-B39D-57551DB408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8B14AE-9A44-4DA9-A2CA-B8A7C2597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C0BD54-8FA3-4822-8339-65A81CADC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8C005-2CC3-495B-965B-D83459A64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81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DF8B6-80FA-4F5F-8666-09DE8DD36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D4DA1A-4D24-4875-9B47-9D062C0196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957A01-3392-4218-B692-A53ABFB8F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CEC9C2-066E-47D6-B37E-96FA0F2DB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7878F-5697-49D4-9B07-A6ACB8895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3B820-F0AC-409F-9F9C-11E23E009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003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4E2593-FF22-4789-999C-D870A2451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E4F79E-E2FB-4C9F-B5F0-5E3E66F79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1B418-9989-4CBE-9E95-C0A6A3823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776D3-60C3-47CE-9858-223433784887}" type="datetimeFigureOut">
              <a:rPr lang="en-US" smtClean="0"/>
              <a:t>3/18/2022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2D422-0E56-4E5F-BEA5-825C479926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82F58-758D-4372-930F-DA63C173B1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43028-9771-466A-B708-E51D7DA38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9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0BB0FE-C3A7-4DDA-B76F-DAAF02F05F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72" t="13614" r="9149" b="22363"/>
          <a:stretch/>
        </p:blipFill>
        <p:spPr>
          <a:xfrm>
            <a:off x="159026" y="4094923"/>
            <a:ext cx="5118652" cy="188050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AA9152-913E-44BB-A7A9-4FB4E28E9F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6114" b="63859"/>
          <a:stretch/>
        </p:blipFill>
        <p:spPr>
          <a:xfrm>
            <a:off x="159026" y="109330"/>
            <a:ext cx="8209722" cy="372659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0274FF-7DED-489F-B2C4-E775D9A7E4C5}"/>
              </a:ext>
            </a:extLst>
          </p:cNvPr>
          <p:cNvSpPr/>
          <p:nvPr/>
        </p:nvSpPr>
        <p:spPr>
          <a:xfrm>
            <a:off x="1938130" y="5536096"/>
            <a:ext cx="1103244" cy="43933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614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6F68AD-E276-451B-AEC4-F5BC4F4D50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3" t="2946" r="2077" b="2702"/>
          <a:stretch/>
        </p:blipFill>
        <p:spPr>
          <a:xfrm>
            <a:off x="119273" y="89453"/>
            <a:ext cx="6387855" cy="3269974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566482B-8D18-4ACC-BC5D-042DA3584F44}"/>
              </a:ext>
            </a:extLst>
          </p:cNvPr>
          <p:cNvSpPr/>
          <p:nvPr/>
        </p:nvSpPr>
        <p:spPr>
          <a:xfrm>
            <a:off x="4999383" y="1202635"/>
            <a:ext cx="1421296" cy="21866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2D3645-0BBE-4F2D-87F7-3E60ADE7229E}"/>
              </a:ext>
            </a:extLst>
          </p:cNvPr>
          <p:cNvSpPr/>
          <p:nvPr/>
        </p:nvSpPr>
        <p:spPr>
          <a:xfrm>
            <a:off x="2322600" y="2671969"/>
            <a:ext cx="768470" cy="21037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021214-3BFC-4DD7-A23A-482E89924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991" y="3458818"/>
            <a:ext cx="8633792" cy="33425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37A0E8-3826-4828-9E60-CBC477BAB61E}"/>
              </a:ext>
            </a:extLst>
          </p:cNvPr>
          <p:cNvSpPr/>
          <p:nvPr/>
        </p:nvSpPr>
        <p:spPr>
          <a:xfrm>
            <a:off x="778566" y="4396408"/>
            <a:ext cx="7242312" cy="22528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455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307D3B-84CC-4980-AAF6-5268B5D76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58" y="99390"/>
            <a:ext cx="9378468" cy="665782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1C32DC-6E09-404A-ABF0-77C711FCFD2B}"/>
              </a:ext>
            </a:extLst>
          </p:cNvPr>
          <p:cNvSpPr/>
          <p:nvPr/>
        </p:nvSpPr>
        <p:spPr>
          <a:xfrm>
            <a:off x="327991" y="1401417"/>
            <a:ext cx="884584" cy="36774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27A723-DACF-47DC-B0DE-635A94808A7B}"/>
              </a:ext>
            </a:extLst>
          </p:cNvPr>
          <p:cNvSpPr/>
          <p:nvPr/>
        </p:nvSpPr>
        <p:spPr>
          <a:xfrm>
            <a:off x="153158" y="5774634"/>
            <a:ext cx="884584" cy="25841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804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AE5706-82C3-4F65-8C39-FF06A9CDBC44}"/>
              </a:ext>
            </a:extLst>
          </p:cNvPr>
          <p:cNvSpPr txBox="1"/>
          <p:nvPr/>
        </p:nvSpPr>
        <p:spPr>
          <a:xfrm>
            <a:off x="3916017" y="2524539"/>
            <a:ext cx="3325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New Products Adding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41249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8E083F-4E11-4378-A25D-0A4B98526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17" y="118648"/>
            <a:ext cx="7972425" cy="385762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B5A05C-F0BD-4A3C-AF3A-3D7D5730F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717" y="4127431"/>
            <a:ext cx="5076825" cy="2181225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957662-194E-4405-B81F-68140411DF78}"/>
              </a:ext>
            </a:extLst>
          </p:cNvPr>
          <p:cNvSpPr txBox="1"/>
          <p:nvPr/>
        </p:nvSpPr>
        <p:spPr>
          <a:xfrm>
            <a:off x="8288130" y="118648"/>
            <a:ext cx="3718967" cy="3093154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500" dirty="0"/>
              <a:t>Sub </a:t>
            </a:r>
            <a:r>
              <a:rPr lang="en-US" sz="1500" dirty="0" err="1"/>
              <a:t>CATMain</a:t>
            </a:r>
            <a:r>
              <a:rPr lang="en-US" sz="1500" dirty="0"/>
              <a:t>()</a:t>
            </a:r>
          </a:p>
          <a:p>
            <a:endParaRPr lang="en-US" sz="1500" dirty="0"/>
          </a:p>
          <a:p>
            <a:r>
              <a:rPr lang="en-US" sz="1500" dirty="0"/>
              <a:t>Dim doc1 As Document</a:t>
            </a:r>
          </a:p>
          <a:p>
            <a:r>
              <a:rPr lang="en-US" sz="1500" dirty="0"/>
              <a:t>Set doc1 = </a:t>
            </a:r>
            <a:r>
              <a:rPr lang="en-US" sz="1500" dirty="0" err="1"/>
              <a:t>CATIA.Documents.Add</a:t>
            </a:r>
            <a:r>
              <a:rPr lang="en-US" sz="1500" dirty="0"/>
              <a:t>("Product")</a:t>
            </a:r>
          </a:p>
          <a:p>
            <a:endParaRPr lang="en-US" sz="1500" dirty="0"/>
          </a:p>
          <a:p>
            <a:r>
              <a:rPr lang="en-US" sz="1500" dirty="0"/>
              <a:t>Dim P1 As Products</a:t>
            </a:r>
          </a:p>
          <a:p>
            <a:r>
              <a:rPr lang="en-US" sz="1500" dirty="0"/>
              <a:t>Set P1 = </a:t>
            </a:r>
            <a:r>
              <a:rPr lang="en-US" sz="1500" dirty="0" err="1"/>
              <a:t>CATIA.ActiveDocument.Product</a:t>
            </a:r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Dim P2 As Product</a:t>
            </a:r>
          </a:p>
          <a:p>
            <a:r>
              <a:rPr lang="en-US" sz="1500" dirty="0"/>
              <a:t>Set P2 = P1.AddNewComponent("Part", "03")</a:t>
            </a:r>
          </a:p>
          <a:p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3824057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848D2C-0E80-4EA8-A5C9-38C12BF72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44" y="77235"/>
            <a:ext cx="7739891" cy="3671131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A4A5E0-9BE5-4B00-9846-25659DFB4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44" y="3884335"/>
            <a:ext cx="5238750" cy="2886075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75752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51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8</cp:revision>
  <dcterms:created xsi:type="dcterms:W3CDTF">2022-03-15T13:12:50Z</dcterms:created>
  <dcterms:modified xsi:type="dcterms:W3CDTF">2022-03-18T17:55:34Z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2022-03-15T13:12:50Z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bc0e40eb-b13a-406b-8c1e-b120306fa2f7</vt:lpwstr>
  </property>
  <property fmtid="{D5CDD505-2E9C-101B-9397-08002B2CF9AE}" pid="8" name="MSIP_Label_19540963-e559-4020-8a90-fe8a502c2801_ContentBits">
    <vt:lpwstr>0</vt:lpwstr>
  </property>
</Properties>
</file>

<file path=docProps/thumbnail.jpeg>
</file>